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3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25 - 01 -2018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3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071538" y="1357298"/>
          <a:ext cx="6357982" cy="5660340"/>
        </p:xfrm>
        <a:graphic>
          <a:graphicData uri="http://schemas.openxmlformats.org/drawingml/2006/table">
            <a:tbl>
              <a:tblPr/>
              <a:tblGrid>
                <a:gridCol w="3542641"/>
                <a:gridCol w="938447"/>
                <a:gridCol w="938447"/>
                <a:gridCol w="938447"/>
              </a:tblGrid>
              <a:tr h="14420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INSTITUTO DE SERVICIOS DE SALUD EN BAJA CALIFORNIA SUR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03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03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SUBDIRECCION DE EPIDEMIOLOGIA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03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4203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Prontuario semana 03-2018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00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 PRINCIPALES CAUSAS DE DX</a:t>
                      </a:r>
                    </a:p>
                  </a:txBody>
                  <a:tcPr marL="5226" marR="5226" marT="52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5226" marR="5226" marT="52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226" marR="5226" marT="52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Variación</a:t>
                      </a:r>
                    </a:p>
                  </a:txBody>
                  <a:tcPr marL="5226" marR="5226" marT="52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15,236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16,193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-5.91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"/>
                        </a:rPr>
                        <a:t>Enfermedades diarreicas agudas **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3,076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2,325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32.30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2,516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2,246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12.02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"/>
                        </a:rPr>
                        <a:t>Gingivitis y enfermedad </a:t>
                      </a:r>
                      <a:r>
                        <a:rPr lang="es-MX" sz="1000" b="0" i="0" u="none" strike="noStrike" dirty="0" err="1">
                          <a:latin typeface="Arial"/>
                        </a:rPr>
                        <a:t>periodontal</a:t>
                      </a:r>
                      <a:endParaRPr lang="es-MX" sz="1000" b="0" i="0" u="none" strike="noStrike" dirty="0">
                        <a:latin typeface="Arial"/>
                      </a:endParaRP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869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1,052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-17.40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860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613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40.29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830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748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10.96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677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553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22.42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"/>
                        </a:rPr>
                        <a:t>Obesidad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271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399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-32.08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Enfermedad de Transmisión Sexual ***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303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257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17.90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176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18.92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150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192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-21.88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Diabetes mellitus (ambas) 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95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-15.93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91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10.98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Arial"/>
                        </a:rPr>
                        <a:t>73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52.08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72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-20.88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Arial"/>
                        </a:rPr>
                        <a:t>65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-23.53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Arial"/>
                        </a:rPr>
                        <a:t>55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72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-23.61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49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2.04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Arial"/>
                        </a:rPr>
                        <a:t>43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10.26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4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226" marR="5226" marT="5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Arial"/>
                        </a:rPr>
                        <a:t>40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latin typeface="Arial"/>
                        </a:rPr>
                        <a:t>60.00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03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226" marR="5226" marT="52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26,206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26,215</a:t>
                      </a:r>
                    </a:p>
                  </a:txBody>
                  <a:tcPr marL="5226" marR="5226" marT="52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latin typeface="Arial"/>
                        </a:rPr>
                        <a:t>-0.03</a:t>
                      </a:r>
                    </a:p>
                  </a:txBody>
                  <a:tcPr marL="5226" marR="5226" marT="5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30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Fuente: EPIMORBI-SUAVE. 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Corte de la </a:t>
                      </a:r>
                      <a:r>
                        <a:rPr lang="es-MX" sz="800" b="0" i="0" u="none" strike="noStrike" dirty="0" err="1">
                          <a:latin typeface="Arial"/>
                        </a:rPr>
                        <a:t>inf</a:t>
                      </a:r>
                      <a:r>
                        <a:rPr lang="es-MX" sz="800" b="0" i="0" u="none" strike="noStrike" dirty="0">
                          <a:latin typeface="Arial"/>
                        </a:rPr>
                        <a:t>. 18-01-2018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435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435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143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435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14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 sífilis adquirida,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tricomoniasis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 urogenital, chancro blando y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vulvovaginitis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 aguda.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430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4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43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226" marR="5226" marT="5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3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285852" y="2000240"/>
          <a:ext cx="6429420" cy="2453640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96850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850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18/01/2018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85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smtClean="0"/>
              <a:t>INFLUENZA </a:t>
            </a:r>
            <a:r>
              <a:rPr lang="es-MX" sz="280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3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785926"/>
            <a:ext cx="5425488" cy="46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476</Words>
  <Application>Microsoft Office PowerPoint</Application>
  <PresentationFormat>Presentación en pantalla (4:3)</PresentationFormat>
  <Paragraphs>206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B.C.S.  PANORAMA EPIDEMIOLOGICO 2018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15</cp:revision>
  <dcterms:created xsi:type="dcterms:W3CDTF">2018-06-06T16:56:21Z</dcterms:created>
  <dcterms:modified xsi:type="dcterms:W3CDTF">2018-07-06T15:38:26Z</dcterms:modified>
</cp:coreProperties>
</file>